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60" r:id="rId4"/>
    <p:sldId id="260" r:id="rId5"/>
    <p:sldId id="264" r:id="rId6"/>
    <p:sldId id="263" r:id="rId7"/>
    <p:sldId id="258" r:id="rId8"/>
    <p:sldId id="259" r:id="rId9"/>
    <p:sldId id="261" r:id="rId10"/>
    <p:sldId id="262" r:id="rId11"/>
    <p:sldId id="1384" r:id="rId12"/>
    <p:sldId id="13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morduc Vinca" userId="ad80fc01-cf55-4376-a825-a887c8046f05" providerId="ADAL" clId="{11EAA24F-9ACC-49AB-8232-BEC6D2831C22}"/>
    <pc:docChg chg="undo custSel addSld delSld modSld sldOrd modMainMaster">
      <pc:chgData name="Rosmorduc Vinca" userId="ad80fc01-cf55-4376-a825-a887c8046f05" providerId="ADAL" clId="{11EAA24F-9ACC-49AB-8232-BEC6D2831C22}" dt="2024-09-06T09:08:51.047" v="5263" actId="20577"/>
      <pc:docMkLst>
        <pc:docMk/>
      </pc:docMkLst>
      <pc:sldChg chg="modSp mod">
        <pc:chgData name="Rosmorduc Vinca" userId="ad80fc01-cf55-4376-a825-a887c8046f05" providerId="ADAL" clId="{11EAA24F-9ACC-49AB-8232-BEC6D2831C22}" dt="2024-09-05T06:43:03.818" v="55" actId="20577"/>
        <pc:sldMkLst>
          <pc:docMk/>
          <pc:sldMk cId="2643895960" sldId="256"/>
        </pc:sldMkLst>
        <pc:spChg chg="mod">
          <ac:chgData name="Rosmorduc Vinca" userId="ad80fc01-cf55-4376-a825-a887c8046f05" providerId="ADAL" clId="{11EAA24F-9ACC-49AB-8232-BEC6D2831C22}" dt="2024-09-05T06:42:43.121" v="15" actId="20577"/>
          <ac:spMkLst>
            <pc:docMk/>
            <pc:sldMk cId="2643895960" sldId="256"/>
            <ac:spMk id="2" creationId="{3F6FB576-4C79-B1C3-F69B-B63AE21DFF43}"/>
          </ac:spMkLst>
        </pc:spChg>
        <pc:spChg chg="mod">
          <ac:chgData name="Rosmorduc Vinca" userId="ad80fc01-cf55-4376-a825-a887c8046f05" providerId="ADAL" clId="{11EAA24F-9ACC-49AB-8232-BEC6D2831C22}" dt="2024-09-05T06:43:03.818" v="55" actId="20577"/>
          <ac:spMkLst>
            <pc:docMk/>
            <pc:sldMk cId="2643895960" sldId="256"/>
            <ac:spMk id="3" creationId="{FF3F6135-C23C-E01F-FF06-4543896FF1B0}"/>
          </ac:spMkLst>
        </pc:spChg>
      </pc:sldChg>
      <pc:sldChg chg="addSp delSp modSp mod chgLayout">
        <pc:chgData name="Rosmorduc Vinca" userId="ad80fc01-cf55-4376-a825-a887c8046f05" providerId="ADAL" clId="{11EAA24F-9ACC-49AB-8232-BEC6D2831C22}" dt="2024-09-06T07:02:39.580" v="4429" actId="20577"/>
        <pc:sldMkLst>
          <pc:docMk/>
          <pc:sldMk cId="4126445576" sldId="257"/>
        </pc:sldMkLst>
        <pc:spChg chg="add del mod ord">
          <ac:chgData name="Rosmorduc Vinca" userId="ad80fc01-cf55-4376-a825-a887c8046f05" providerId="ADAL" clId="{11EAA24F-9ACC-49AB-8232-BEC6D2831C22}" dt="2024-09-05T06:44:51.240" v="100" actId="6264"/>
          <ac:spMkLst>
            <pc:docMk/>
            <pc:sldMk cId="4126445576" sldId="257"/>
            <ac:spMk id="2" creationId="{FFD2BE86-8FBD-4301-0E9A-7E23D112DB86}"/>
          </ac:spMkLst>
        </pc:spChg>
        <pc:spChg chg="del">
          <ac:chgData name="Rosmorduc Vinca" userId="ad80fc01-cf55-4376-a825-a887c8046f05" providerId="ADAL" clId="{11EAA24F-9ACC-49AB-8232-BEC6D2831C22}" dt="2024-09-05T06:43:28.755" v="56" actId="700"/>
          <ac:spMkLst>
            <pc:docMk/>
            <pc:sldMk cId="4126445576" sldId="257"/>
            <ac:spMk id="3" creationId="{6DECAEC5-AAF4-4CE4-B45F-5B4BD2FFB66B}"/>
          </ac:spMkLst>
        </pc:spChg>
        <pc:spChg chg="add mod ord">
          <ac:chgData name="Rosmorduc Vinca" userId="ad80fc01-cf55-4376-a825-a887c8046f05" providerId="ADAL" clId="{11EAA24F-9ACC-49AB-8232-BEC6D2831C22}" dt="2024-09-05T09:06:06.234" v="1382" actId="20577"/>
          <ac:spMkLst>
            <pc:docMk/>
            <pc:sldMk cId="4126445576" sldId="257"/>
            <ac:spMk id="4" creationId="{2330725C-EB2E-1FA6-1BCD-D8F85D1A2658}"/>
          </ac:spMkLst>
        </pc:spChg>
        <pc:spChg chg="add mod ord">
          <ac:chgData name="Rosmorduc Vinca" userId="ad80fc01-cf55-4376-a825-a887c8046f05" providerId="ADAL" clId="{11EAA24F-9ACC-49AB-8232-BEC6D2831C22}" dt="2024-09-06T07:02:39.580" v="4429" actId="20577"/>
          <ac:spMkLst>
            <pc:docMk/>
            <pc:sldMk cId="4126445576" sldId="257"/>
            <ac:spMk id="5" creationId="{3C3DB334-8F96-53D0-19BC-B1494489B923}"/>
          </ac:spMkLst>
        </pc:spChg>
      </pc:sldChg>
      <pc:sldChg chg="addSp delSp modSp new mod">
        <pc:chgData name="Rosmorduc Vinca" userId="ad80fc01-cf55-4376-a825-a887c8046f05" providerId="ADAL" clId="{11EAA24F-9ACC-49AB-8232-BEC6D2831C22}" dt="2024-09-06T09:03:13.193" v="5062" actId="6549"/>
        <pc:sldMkLst>
          <pc:docMk/>
          <pc:sldMk cId="2611983793" sldId="258"/>
        </pc:sldMkLst>
        <pc:spChg chg="mod">
          <ac:chgData name="Rosmorduc Vinca" userId="ad80fc01-cf55-4376-a825-a887c8046f05" providerId="ADAL" clId="{11EAA24F-9ACC-49AB-8232-BEC6D2831C22}" dt="2024-09-06T09:03:13.193" v="5062" actId="6549"/>
          <ac:spMkLst>
            <pc:docMk/>
            <pc:sldMk cId="2611983793" sldId="258"/>
            <ac:spMk id="2" creationId="{F5E0CB4C-847C-2708-C469-DD7432F4A451}"/>
          </ac:spMkLst>
        </pc:spChg>
        <pc:spChg chg="mod">
          <ac:chgData name="Rosmorduc Vinca" userId="ad80fc01-cf55-4376-a825-a887c8046f05" providerId="ADAL" clId="{11EAA24F-9ACC-49AB-8232-BEC6D2831C22}" dt="2024-09-05T07:02:00.518" v="496" actId="20577"/>
          <ac:spMkLst>
            <pc:docMk/>
            <pc:sldMk cId="2611983793" sldId="258"/>
            <ac:spMk id="3" creationId="{A5F26758-6668-F679-B70A-8833F8BB1948}"/>
          </ac:spMkLst>
        </pc:spChg>
        <pc:grpChg chg="add mod">
          <ac:chgData name="Rosmorduc Vinca" userId="ad80fc01-cf55-4376-a825-a887c8046f05" providerId="ADAL" clId="{11EAA24F-9ACC-49AB-8232-BEC6D2831C22}" dt="2024-09-05T12:02:36.057" v="3799" actId="164"/>
          <ac:grpSpMkLst>
            <pc:docMk/>
            <pc:sldMk cId="2611983793" sldId="258"/>
            <ac:grpSpMk id="15" creationId="{DFCAD1C1-755C-D66C-DD3C-053D608BF386}"/>
          </ac:grpSpMkLst>
        </pc:grpChg>
        <pc:picChg chg="add del mod">
          <ac:chgData name="Rosmorduc Vinca" userId="ad80fc01-cf55-4376-a825-a887c8046f05" providerId="ADAL" clId="{11EAA24F-9ACC-49AB-8232-BEC6D2831C22}" dt="2024-09-05T09:21:38.470" v="1934" actId="478"/>
          <ac:picMkLst>
            <pc:docMk/>
            <pc:sldMk cId="2611983793" sldId="258"/>
            <ac:picMk id="4" creationId="{2C2541F8-6119-1CF3-D4DA-C0A263525C54}"/>
          </ac:picMkLst>
        </pc:picChg>
        <pc:picChg chg="add mod">
          <ac:chgData name="Rosmorduc Vinca" userId="ad80fc01-cf55-4376-a825-a887c8046f05" providerId="ADAL" clId="{11EAA24F-9ACC-49AB-8232-BEC6D2831C22}" dt="2024-09-05T12:02:36.057" v="3799" actId="164"/>
          <ac:picMkLst>
            <pc:docMk/>
            <pc:sldMk cId="2611983793" sldId="258"/>
            <ac:picMk id="5" creationId="{9D9CCA98-1DB9-5A1C-862E-AB86E1796129}"/>
          </ac:picMkLst>
        </pc:picChg>
        <pc:picChg chg="add mod ord">
          <ac:chgData name="Rosmorduc Vinca" userId="ad80fc01-cf55-4376-a825-a887c8046f05" providerId="ADAL" clId="{11EAA24F-9ACC-49AB-8232-BEC6D2831C22}" dt="2024-09-05T12:02:36.057" v="3799" actId="164"/>
          <ac:picMkLst>
            <pc:docMk/>
            <pc:sldMk cId="2611983793" sldId="258"/>
            <ac:picMk id="6" creationId="{E8F59027-9070-636F-E9AB-7D7D3C548CD2}"/>
          </ac:picMkLst>
        </pc:picChg>
        <pc:picChg chg="add del mod">
          <ac:chgData name="Rosmorduc Vinca" userId="ad80fc01-cf55-4376-a825-a887c8046f05" providerId="ADAL" clId="{11EAA24F-9ACC-49AB-8232-BEC6D2831C22}" dt="2024-09-05T09:44:33.365" v="2807" actId="478"/>
          <ac:picMkLst>
            <pc:docMk/>
            <pc:sldMk cId="2611983793" sldId="258"/>
            <ac:picMk id="7" creationId="{90A0C3A0-7029-37C4-8F1C-98B9DAC09FC8}"/>
          </ac:picMkLst>
        </pc:picChg>
        <pc:picChg chg="add del mod">
          <ac:chgData name="Rosmorduc Vinca" userId="ad80fc01-cf55-4376-a825-a887c8046f05" providerId="ADAL" clId="{11EAA24F-9ACC-49AB-8232-BEC6D2831C22}" dt="2024-09-05T09:44:35.652" v="2808" actId="478"/>
          <ac:picMkLst>
            <pc:docMk/>
            <pc:sldMk cId="2611983793" sldId="258"/>
            <ac:picMk id="8" creationId="{23C9B398-D26D-ECA9-29E2-8CD2367467D6}"/>
          </ac:picMkLst>
        </pc:picChg>
        <pc:picChg chg="add mod ord">
          <ac:chgData name="Rosmorduc Vinca" userId="ad80fc01-cf55-4376-a825-a887c8046f05" providerId="ADAL" clId="{11EAA24F-9ACC-49AB-8232-BEC6D2831C22}" dt="2024-09-05T09:45:29.204" v="2820" actId="167"/>
          <ac:picMkLst>
            <pc:docMk/>
            <pc:sldMk cId="2611983793" sldId="258"/>
            <ac:picMk id="10" creationId="{AC9C3FF9-1A73-5EC9-75B5-C7B257D1C95D}"/>
          </ac:picMkLst>
        </pc:picChg>
        <pc:picChg chg="add mod">
          <ac:chgData name="Rosmorduc Vinca" userId="ad80fc01-cf55-4376-a825-a887c8046f05" providerId="ADAL" clId="{11EAA24F-9ACC-49AB-8232-BEC6D2831C22}" dt="2024-09-05T09:44:56.476" v="2814" actId="14100"/>
          <ac:picMkLst>
            <pc:docMk/>
            <pc:sldMk cId="2611983793" sldId="258"/>
            <ac:picMk id="12" creationId="{81F10376-62EA-1288-01AA-9893835F4753}"/>
          </ac:picMkLst>
        </pc:picChg>
        <pc:picChg chg="add mod">
          <ac:chgData name="Rosmorduc Vinca" userId="ad80fc01-cf55-4376-a825-a887c8046f05" providerId="ADAL" clId="{11EAA24F-9ACC-49AB-8232-BEC6D2831C22}" dt="2024-09-05T12:02:11.154" v="3798" actId="1076"/>
          <ac:picMkLst>
            <pc:docMk/>
            <pc:sldMk cId="2611983793" sldId="258"/>
            <ac:picMk id="14" creationId="{8B17A8AF-D333-4BC7-E73C-CC0F168D46A5}"/>
          </ac:picMkLst>
        </pc:picChg>
      </pc:sldChg>
      <pc:sldChg chg="addSp modSp new mod">
        <pc:chgData name="Rosmorduc Vinca" userId="ad80fc01-cf55-4376-a825-a887c8046f05" providerId="ADAL" clId="{11EAA24F-9ACC-49AB-8232-BEC6D2831C22}" dt="2024-09-06T08:57:44.056" v="4970" actId="1076"/>
        <pc:sldMkLst>
          <pc:docMk/>
          <pc:sldMk cId="1172613034" sldId="259"/>
        </pc:sldMkLst>
        <pc:spChg chg="mod">
          <ac:chgData name="Rosmorduc Vinca" userId="ad80fc01-cf55-4376-a825-a887c8046f05" providerId="ADAL" clId="{11EAA24F-9ACC-49AB-8232-BEC6D2831C22}" dt="2024-09-06T08:56:02.467" v="4966" actId="14100"/>
          <ac:spMkLst>
            <pc:docMk/>
            <pc:sldMk cId="1172613034" sldId="259"/>
            <ac:spMk id="2" creationId="{DD6B1A98-80F1-02D9-D273-AF7F33CABFEF}"/>
          </ac:spMkLst>
        </pc:spChg>
        <pc:spChg chg="mod">
          <ac:chgData name="Rosmorduc Vinca" userId="ad80fc01-cf55-4376-a825-a887c8046f05" providerId="ADAL" clId="{11EAA24F-9ACC-49AB-8232-BEC6D2831C22}" dt="2024-09-05T07:03:01.254" v="594" actId="20577"/>
          <ac:spMkLst>
            <pc:docMk/>
            <pc:sldMk cId="1172613034" sldId="259"/>
            <ac:spMk id="3" creationId="{05211C3E-4D65-99E2-5FE5-C32DCF5E647A}"/>
          </ac:spMkLst>
        </pc:spChg>
        <pc:picChg chg="add mod modCrop">
          <ac:chgData name="Rosmorduc Vinca" userId="ad80fc01-cf55-4376-a825-a887c8046f05" providerId="ADAL" clId="{11EAA24F-9ACC-49AB-8232-BEC6D2831C22}" dt="2024-09-06T08:57:44.056" v="4970" actId="1076"/>
          <ac:picMkLst>
            <pc:docMk/>
            <pc:sldMk cId="1172613034" sldId="259"/>
            <ac:picMk id="4" creationId="{DCE049BA-028F-9342-DB6D-E6A9FB98A6D1}"/>
          </ac:picMkLst>
        </pc:picChg>
        <pc:picChg chg="add mod ord">
          <ac:chgData name="Rosmorduc Vinca" userId="ad80fc01-cf55-4376-a825-a887c8046f05" providerId="ADAL" clId="{11EAA24F-9ACC-49AB-8232-BEC6D2831C22}" dt="2024-09-06T08:56:08.621" v="4967" actId="167"/>
          <ac:picMkLst>
            <pc:docMk/>
            <pc:sldMk cId="1172613034" sldId="259"/>
            <ac:picMk id="5" creationId="{49C426C6-FDB8-B495-2B6A-62E52ECACEDC}"/>
          </ac:picMkLst>
        </pc:picChg>
        <pc:picChg chg="add mod">
          <ac:chgData name="Rosmorduc Vinca" userId="ad80fc01-cf55-4376-a825-a887c8046f05" providerId="ADAL" clId="{11EAA24F-9ACC-49AB-8232-BEC6D2831C22}" dt="2024-09-05T12:09:57.430" v="3834" actId="14100"/>
          <ac:picMkLst>
            <pc:docMk/>
            <pc:sldMk cId="1172613034" sldId="259"/>
            <ac:picMk id="7" creationId="{035D536B-FD36-52C4-0A44-6846EFE8C102}"/>
          </ac:picMkLst>
        </pc:picChg>
      </pc:sldChg>
      <pc:sldChg chg="addSp delSp modSp new mod">
        <pc:chgData name="Rosmorduc Vinca" userId="ad80fc01-cf55-4376-a825-a887c8046f05" providerId="ADAL" clId="{11EAA24F-9ACC-49AB-8232-BEC6D2831C22}" dt="2024-09-06T07:03:31.627" v="4439" actId="20577"/>
        <pc:sldMkLst>
          <pc:docMk/>
          <pc:sldMk cId="3907755539" sldId="260"/>
        </pc:sldMkLst>
        <pc:spChg chg="mod">
          <ac:chgData name="Rosmorduc Vinca" userId="ad80fc01-cf55-4376-a825-a887c8046f05" providerId="ADAL" clId="{11EAA24F-9ACC-49AB-8232-BEC6D2831C22}" dt="2024-09-06T07:03:31.627" v="4439" actId="20577"/>
          <ac:spMkLst>
            <pc:docMk/>
            <pc:sldMk cId="3907755539" sldId="260"/>
            <ac:spMk id="2" creationId="{452650F3-F685-72DA-CF35-19CA463A5E28}"/>
          </ac:spMkLst>
        </pc:spChg>
        <pc:spChg chg="mod">
          <ac:chgData name="Rosmorduc Vinca" userId="ad80fc01-cf55-4376-a825-a887c8046f05" providerId="ADAL" clId="{11EAA24F-9ACC-49AB-8232-BEC6D2831C22}" dt="2024-09-05T06:59:57.051" v="463" actId="20577"/>
          <ac:spMkLst>
            <pc:docMk/>
            <pc:sldMk cId="3907755539" sldId="260"/>
            <ac:spMk id="3" creationId="{1486A125-FA74-295D-7805-B9FF96CB9E5F}"/>
          </ac:spMkLst>
        </pc:spChg>
        <pc:spChg chg="add del">
          <ac:chgData name="Rosmorduc Vinca" userId="ad80fc01-cf55-4376-a825-a887c8046f05" providerId="ADAL" clId="{11EAA24F-9ACC-49AB-8232-BEC6D2831C22}" dt="2024-09-05T09:19:30.963" v="1854" actId="478"/>
          <ac:spMkLst>
            <pc:docMk/>
            <pc:sldMk cId="3907755539" sldId="260"/>
            <ac:spMk id="8" creationId="{64E4330C-47AF-A7D2-D7B1-7ABC1C27E72C}"/>
          </ac:spMkLst>
        </pc:spChg>
        <pc:picChg chg="add mod">
          <ac:chgData name="Rosmorduc Vinca" userId="ad80fc01-cf55-4376-a825-a887c8046f05" providerId="ADAL" clId="{11EAA24F-9ACC-49AB-8232-BEC6D2831C22}" dt="2024-09-05T09:13:25.530" v="1596" actId="1036"/>
          <ac:picMkLst>
            <pc:docMk/>
            <pc:sldMk cId="3907755539" sldId="260"/>
            <ac:picMk id="4" creationId="{9FA04964-2A5E-65DC-7773-AD24EA929AA5}"/>
          </ac:picMkLst>
        </pc:picChg>
        <pc:picChg chg="add mod">
          <ac:chgData name="Rosmorduc Vinca" userId="ad80fc01-cf55-4376-a825-a887c8046f05" providerId="ADAL" clId="{11EAA24F-9ACC-49AB-8232-BEC6D2831C22}" dt="2024-09-05T09:12:56.207" v="1583" actId="1076"/>
          <ac:picMkLst>
            <pc:docMk/>
            <pc:sldMk cId="3907755539" sldId="260"/>
            <ac:picMk id="6" creationId="{A7D4D3F8-2E72-E189-7573-B8B9527F2F85}"/>
          </ac:picMkLst>
        </pc:picChg>
        <pc:picChg chg="add mod">
          <ac:chgData name="Rosmorduc Vinca" userId="ad80fc01-cf55-4376-a825-a887c8046f05" providerId="ADAL" clId="{11EAA24F-9ACC-49AB-8232-BEC6D2831C22}" dt="2024-09-05T09:19:50.244" v="1857" actId="14100"/>
          <ac:picMkLst>
            <pc:docMk/>
            <pc:sldMk cId="3907755539" sldId="260"/>
            <ac:picMk id="9" creationId="{CC147E27-9049-AC10-BC49-BD2B7B17460E}"/>
          </ac:picMkLst>
        </pc:picChg>
      </pc:sldChg>
      <pc:sldChg chg="addSp delSp modSp new mod chgLayout">
        <pc:chgData name="Rosmorduc Vinca" userId="ad80fc01-cf55-4376-a825-a887c8046f05" providerId="ADAL" clId="{11EAA24F-9ACC-49AB-8232-BEC6D2831C22}" dt="2024-09-06T09:06:43.171" v="5230" actId="20577"/>
        <pc:sldMkLst>
          <pc:docMk/>
          <pc:sldMk cId="601215800" sldId="261"/>
        </pc:sldMkLst>
        <pc:spChg chg="mod ord">
          <ac:chgData name="Rosmorduc Vinca" userId="ad80fc01-cf55-4376-a825-a887c8046f05" providerId="ADAL" clId="{11EAA24F-9ACC-49AB-8232-BEC6D2831C22}" dt="2024-09-06T09:06:43.171" v="5230" actId="20577"/>
          <ac:spMkLst>
            <pc:docMk/>
            <pc:sldMk cId="601215800" sldId="261"/>
            <ac:spMk id="2" creationId="{452E29E5-0F5B-4491-FBD1-9FB99870D480}"/>
          </ac:spMkLst>
        </pc:spChg>
        <pc:spChg chg="mod ord">
          <ac:chgData name="Rosmorduc Vinca" userId="ad80fc01-cf55-4376-a825-a887c8046f05" providerId="ADAL" clId="{11EAA24F-9ACC-49AB-8232-BEC6D2831C22}" dt="2024-09-06T07:18:23.965" v="4688" actId="20577"/>
          <ac:spMkLst>
            <pc:docMk/>
            <pc:sldMk cId="601215800" sldId="261"/>
            <ac:spMk id="3" creationId="{009BE12B-D875-60E5-381D-194E2FE011D9}"/>
          </ac:spMkLst>
        </pc:spChg>
        <pc:spChg chg="add del mod">
          <ac:chgData name="Rosmorduc Vinca" userId="ad80fc01-cf55-4376-a825-a887c8046f05" providerId="ADAL" clId="{11EAA24F-9ACC-49AB-8232-BEC6D2831C22}" dt="2024-09-05T11:32:37.513" v="3406" actId="6264"/>
          <ac:spMkLst>
            <pc:docMk/>
            <pc:sldMk cId="601215800" sldId="261"/>
            <ac:spMk id="4" creationId="{913BAA22-8A46-8C2E-5E23-EF9854362F98}"/>
          </ac:spMkLst>
        </pc:spChg>
        <pc:spChg chg="add del mod">
          <ac:chgData name="Rosmorduc Vinca" userId="ad80fc01-cf55-4376-a825-a887c8046f05" providerId="ADAL" clId="{11EAA24F-9ACC-49AB-8232-BEC6D2831C22}" dt="2024-09-05T11:32:37.513" v="3406" actId="6264"/>
          <ac:spMkLst>
            <pc:docMk/>
            <pc:sldMk cId="601215800" sldId="261"/>
            <ac:spMk id="5" creationId="{6C77DF19-359A-D334-D3AA-5C3D582BB791}"/>
          </ac:spMkLst>
        </pc:spChg>
      </pc:sldChg>
      <pc:sldChg chg="modSp new mod">
        <pc:chgData name="Rosmorduc Vinca" userId="ad80fc01-cf55-4376-a825-a887c8046f05" providerId="ADAL" clId="{11EAA24F-9ACC-49AB-8232-BEC6D2831C22}" dt="2024-09-06T09:08:51.047" v="5263" actId="20577"/>
        <pc:sldMkLst>
          <pc:docMk/>
          <pc:sldMk cId="2684950961" sldId="262"/>
        </pc:sldMkLst>
        <pc:spChg chg="mod">
          <ac:chgData name="Rosmorduc Vinca" userId="ad80fc01-cf55-4376-a825-a887c8046f05" providerId="ADAL" clId="{11EAA24F-9ACC-49AB-8232-BEC6D2831C22}" dt="2024-09-06T09:08:51.047" v="5263" actId="20577"/>
          <ac:spMkLst>
            <pc:docMk/>
            <pc:sldMk cId="2684950961" sldId="262"/>
            <ac:spMk id="2" creationId="{FF61E285-27E5-A76D-CF12-8661CDED7A1A}"/>
          </ac:spMkLst>
        </pc:spChg>
        <pc:spChg chg="mod">
          <ac:chgData name="Rosmorduc Vinca" userId="ad80fc01-cf55-4376-a825-a887c8046f05" providerId="ADAL" clId="{11EAA24F-9ACC-49AB-8232-BEC6D2831C22}" dt="2024-09-06T09:01:18.584" v="5041" actId="20577"/>
          <ac:spMkLst>
            <pc:docMk/>
            <pc:sldMk cId="2684950961" sldId="262"/>
            <ac:spMk id="3" creationId="{568E5BFA-AAA0-BC84-BFAA-600BF8CC15E3}"/>
          </ac:spMkLst>
        </pc:spChg>
      </pc:sldChg>
      <pc:sldChg chg="addSp modSp new mod">
        <pc:chgData name="Rosmorduc Vinca" userId="ad80fc01-cf55-4376-a825-a887c8046f05" providerId="ADAL" clId="{11EAA24F-9ACC-49AB-8232-BEC6D2831C22}" dt="2024-09-06T09:05:03.640" v="5142" actId="20577"/>
        <pc:sldMkLst>
          <pc:docMk/>
          <pc:sldMk cId="1795623540" sldId="263"/>
        </pc:sldMkLst>
        <pc:spChg chg="mod">
          <ac:chgData name="Rosmorduc Vinca" userId="ad80fc01-cf55-4376-a825-a887c8046f05" providerId="ADAL" clId="{11EAA24F-9ACC-49AB-8232-BEC6D2831C22}" dt="2024-09-06T09:05:03.640" v="5142" actId="20577"/>
          <ac:spMkLst>
            <pc:docMk/>
            <pc:sldMk cId="1795623540" sldId="263"/>
            <ac:spMk id="2" creationId="{D39BCFCC-4D12-8EF5-60BC-B8CADC362711}"/>
          </ac:spMkLst>
        </pc:spChg>
        <pc:spChg chg="mod">
          <ac:chgData name="Rosmorduc Vinca" userId="ad80fc01-cf55-4376-a825-a887c8046f05" providerId="ADAL" clId="{11EAA24F-9ACC-49AB-8232-BEC6D2831C22}" dt="2024-09-06T09:04:22.682" v="5063" actId="20577"/>
          <ac:spMkLst>
            <pc:docMk/>
            <pc:sldMk cId="1795623540" sldId="263"/>
            <ac:spMk id="3" creationId="{7C20EFA4-0BFC-1C4F-798C-A2585982AF9D}"/>
          </ac:spMkLst>
        </pc:spChg>
        <pc:picChg chg="add mod">
          <ac:chgData name="Rosmorduc Vinca" userId="ad80fc01-cf55-4376-a825-a887c8046f05" providerId="ADAL" clId="{11EAA24F-9ACC-49AB-8232-BEC6D2831C22}" dt="2024-09-05T09:16:01.354" v="1667" actId="14100"/>
          <ac:picMkLst>
            <pc:docMk/>
            <pc:sldMk cId="1795623540" sldId="263"/>
            <ac:picMk id="5" creationId="{6EB1D8C8-69E0-8E53-CBA7-610C59D4F531}"/>
          </ac:picMkLst>
        </pc:picChg>
        <pc:picChg chg="add mod modCrop">
          <ac:chgData name="Rosmorduc Vinca" userId="ad80fc01-cf55-4376-a825-a887c8046f05" providerId="ADAL" clId="{11EAA24F-9ACC-49AB-8232-BEC6D2831C22}" dt="2024-09-05T12:08:36.309" v="3823" actId="14100"/>
          <ac:picMkLst>
            <pc:docMk/>
            <pc:sldMk cId="1795623540" sldId="263"/>
            <ac:picMk id="7" creationId="{9D53D67F-EFF3-0871-A690-0D36168574F7}"/>
          </ac:picMkLst>
        </pc:picChg>
      </pc:sldChg>
      <pc:sldChg chg="addSp modSp new mod ord">
        <pc:chgData name="Rosmorduc Vinca" userId="ad80fc01-cf55-4376-a825-a887c8046f05" providerId="ADAL" clId="{11EAA24F-9ACC-49AB-8232-BEC6D2831C22}" dt="2024-09-05T12:06:47.645" v="3817" actId="1036"/>
        <pc:sldMkLst>
          <pc:docMk/>
          <pc:sldMk cId="3161621482" sldId="264"/>
        </pc:sldMkLst>
        <pc:spChg chg="mod">
          <ac:chgData name="Rosmorduc Vinca" userId="ad80fc01-cf55-4376-a825-a887c8046f05" providerId="ADAL" clId="{11EAA24F-9ACC-49AB-8232-BEC6D2831C22}" dt="2024-09-05T12:06:40.609" v="3814" actId="27636"/>
          <ac:spMkLst>
            <pc:docMk/>
            <pc:sldMk cId="3161621482" sldId="264"/>
            <ac:spMk id="2" creationId="{AD537EC9-7097-8616-9C34-D235F18BB5B8}"/>
          </ac:spMkLst>
        </pc:spChg>
        <pc:spChg chg="mod">
          <ac:chgData name="Rosmorduc Vinca" userId="ad80fc01-cf55-4376-a825-a887c8046f05" providerId="ADAL" clId="{11EAA24F-9ACC-49AB-8232-BEC6D2831C22}" dt="2024-09-05T07:07:50.131" v="793" actId="20577"/>
          <ac:spMkLst>
            <pc:docMk/>
            <pc:sldMk cId="3161621482" sldId="264"/>
            <ac:spMk id="3" creationId="{4E5F437A-C832-B481-580E-DACEF6C052D4}"/>
          </ac:spMkLst>
        </pc:spChg>
        <pc:picChg chg="add mod">
          <ac:chgData name="Rosmorduc Vinca" userId="ad80fc01-cf55-4376-a825-a887c8046f05" providerId="ADAL" clId="{11EAA24F-9ACC-49AB-8232-BEC6D2831C22}" dt="2024-09-05T12:06:47.645" v="3817" actId="1036"/>
          <ac:picMkLst>
            <pc:docMk/>
            <pc:sldMk cId="3161621482" sldId="264"/>
            <ac:picMk id="5" creationId="{B0A1EFA0-5A9F-4066-40B4-500B48E0B60A}"/>
          </ac:picMkLst>
        </pc:picChg>
        <pc:picChg chg="add mod">
          <ac:chgData name="Rosmorduc Vinca" userId="ad80fc01-cf55-4376-a825-a887c8046f05" providerId="ADAL" clId="{11EAA24F-9ACC-49AB-8232-BEC6D2831C22}" dt="2024-09-05T12:06:43.214" v="3815" actId="1076"/>
          <ac:picMkLst>
            <pc:docMk/>
            <pc:sldMk cId="3161621482" sldId="264"/>
            <ac:picMk id="7" creationId="{5DD5FF0B-9862-72BE-0C71-7D89C849FF93}"/>
          </ac:picMkLst>
        </pc:picChg>
      </pc:sldChg>
      <pc:sldChg chg="modSp add mod ord">
        <pc:chgData name="Rosmorduc Vinca" userId="ad80fc01-cf55-4376-a825-a887c8046f05" providerId="ADAL" clId="{11EAA24F-9ACC-49AB-8232-BEC6D2831C22}" dt="2024-09-06T09:00:40.509" v="5040" actId="20577"/>
        <pc:sldMkLst>
          <pc:docMk/>
          <pc:sldMk cId="1952851460" sldId="1378"/>
        </pc:sldMkLst>
        <pc:spChg chg="mod">
          <ac:chgData name="Rosmorduc Vinca" userId="ad80fc01-cf55-4376-a825-a887c8046f05" providerId="ADAL" clId="{11EAA24F-9ACC-49AB-8232-BEC6D2831C22}" dt="2024-09-05T16:08:19.882" v="4038" actId="20577"/>
          <ac:spMkLst>
            <pc:docMk/>
            <pc:sldMk cId="1952851460" sldId="1378"/>
            <ac:spMk id="4" creationId="{EBD18F08-206A-96E3-D45E-42FAFC618FE2}"/>
          </ac:spMkLst>
        </pc:spChg>
        <pc:spChg chg="mod">
          <ac:chgData name="Rosmorduc Vinca" userId="ad80fc01-cf55-4376-a825-a887c8046f05" providerId="ADAL" clId="{11EAA24F-9ACC-49AB-8232-BEC6D2831C22}" dt="2024-09-06T09:00:40.509" v="5040" actId="20577"/>
          <ac:spMkLst>
            <pc:docMk/>
            <pc:sldMk cId="1952851460" sldId="1378"/>
            <ac:spMk id="5" creationId="{477D2DFA-1DE7-3C88-9494-32429F706CE5}"/>
          </ac:spMkLst>
        </pc:spChg>
      </pc:sldChg>
      <pc:sldChg chg="modSp add mod ord">
        <pc:chgData name="Rosmorduc Vinca" userId="ad80fc01-cf55-4376-a825-a887c8046f05" providerId="ADAL" clId="{11EAA24F-9ACC-49AB-8232-BEC6D2831C22}" dt="2024-09-05T11:49:28.344" v="3685" actId="20577"/>
        <pc:sldMkLst>
          <pc:docMk/>
          <pc:sldMk cId="1720710887" sldId="1384"/>
        </pc:sldMkLst>
        <pc:spChg chg="mod">
          <ac:chgData name="Rosmorduc Vinca" userId="ad80fc01-cf55-4376-a825-a887c8046f05" providerId="ADAL" clId="{11EAA24F-9ACC-49AB-8232-BEC6D2831C22}" dt="2024-09-05T11:49:28.344" v="3685" actId="20577"/>
          <ac:spMkLst>
            <pc:docMk/>
            <pc:sldMk cId="1720710887" sldId="1384"/>
            <ac:spMk id="4" creationId="{D082F1B4-5AEE-7A45-E06D-7BEFA5A23744}"/>
          </ac:spMkLst>
        </pc:spChg>
      </pc:sldChg>
      <pc:sldChg chg="addSp delSp modSp add mod modClrScheme chgLayout">
        <pc:chgData name="Rosmorduc Vinca" userId="ad80fc01-cf55-4376-a825-a887c8046f05" providerId="ADAL" clId="{11EAA24F-9ACC-49AB-8232-BEC6D2831C22}" dt="2024-09-05T10:12:11.786" v="3405" actId="113"/>
        <pc:sldMkLst>
          <pc:docMk/>
          <pc:sldMk cId="1025561688" sldId="3060"/>
        </pc:sldMkLst>
        <pc:spChg chg="add mod ord">
          <ac:chgData name="Rosmorduc Vinca" userId="ad80fc01-cf55-4376-a825-a887c8046f05" providerId="ADAL" clId="{11EAA24F-9ACC-49AB-8232-BEC6D2831C22}" dt="2024-09-05T09:56:48.467" v="3088" actId="20577"/>
          <ac:spMkLst>
            <pc:docMk/>
            <pc:sldMk cId="1025561688" sldId="3060"/>
            <ac:spMk id="5" creationId="{9B8F237C-F3C8-4118-4F7F-3BD6CF69F9CF}"/>
          </ac:spMkLst>
        </pc:spChg>
        <pc:spChg chg="add mod ord">
          <ac:chgData name="Rosmorduc Vinca" userId="ad80fc01-cf55-4376-a825-a887c8046f05" providerId="ADAL" clId="{11EAA24F-9ACC-49AB-8232-BEC6D2831C22}" dt="2024-09-05T10:12:11.786" v="3405" actId="113"/>
          <ac:spMkLst>
            <pc:docMk/>
            <pc:sldMk cId="1025561688" sldId="3060"/>
            <ac:spMk id="6" creationId="{81DBC3EC-6D77-B984-0390-376132051786}"/>
          </ac:spMkLst>
        </pc:spChg>
        <pc:spChg chg="del mod">
          <ac:chgData name="Rosmorduc Vinca" userId="ad80fc01-cf55-4376-a825-a887c8046f05" providerId="ADAL" clId="{11EAA24F-9ACC-49AB-8232-BEC6D2831C22}" dt="2024-09-05T09:53:23.606" v="2968"/>
          <ac:spMkLst>
            <pc:docMk/>
            <pc:sldMk cId="1025561688" sldId="3060"/>
            <ac:spMk id="12" creationId="{3BAE86E5-05C7-9279-4CC5-B1094E23A15F}"/>
          </ac:spMkLst>
        </pc:spChg>
        <pc:spChg chg="del">
          <ac:chgData name="Rosmorduc Vinca" userId="ad80fc01-cf55-4376-a825-a887c8046f05" providerId="ADAL" clId="{11EAA24F-9ACC-49AB-8232-BEC6D2831C22}" dt="2024-09-05T09:52:54.690" v="2965" actId="478"/>
          <ac:spMkLst>
            <pc:docMk/>
            <pc:sldMk cId="1025561688" sldId="3060"/>
            <ac:spMk id="13" creationId="{F38AD590-CAB5-D6F6-0DB6-B595DC037D75}"/>
          </ac:spMkLst>
        </pc:spChg>
        <pc:picChg chg="mod">
          <ac:chgData name="Rosmorduc Vinca" userId="ad80fc01-cf55-4376-a825-a887c8046f05" providerId="ADAL" clId="{11EAA24F-9ACC-49AB-8232-BEC6D2831C22}" dt="2024-09-05T09:53:31.999" v="2971" actId="1076"/>
          <ac:picMkLst>
            <pc:docMk/>
            <pc:sldMk cId="1025561688" sldId="3060"/>
            <ac:picMk id="2" creationId="{FDB1DAB4-79EE-E52B-EA2C-258B7DCE8430}"/>
          </ac:picMkLst>
        </pc:picChg>
        <pc:picChg chg="del">
          <ac:chgData name="Rosmorduc Vinca" userId="ad80fc01-cf55-4376-a825-a887c8046f05" providerId="ADAL" clId="{11EAA24F-9ACC-49AB-8232-BEC6D2831C22}" dt="2024-09-05T09:53:29.385" v="2970" actId="478"/>
          <ac:picMkLst>
            <pc:docMk/>
            <pc:sldMk cId="1025561688" sldId="3060"/>
            <ac:picMk id="3" creationId="{6E3F82BB-29BF-3BB9-A096-543A7531842C}"/>
          </ac:picMkLst>
        </pc:picChg>
        <pc:picChg chg="mod">
          <ac:chgData name="Rosmorduc Vinca" userId="ad80fc01-cf55-4376-a825-a887c8046f05" providerId="ADAL" clId="{11EAA24F-9ACC-49AB-8232-BEC6D2831C22}" dt="2024-09-05T09:53:34.314" v="2972" actId="1076"/>
          <ac:picMkLst>
            <pc:docMk/>
            <pc:sldMk cId="1025561688" sldId="3060"/>
            <ac:picMk id="4" creationId="{C37E0DB3-8EBB-835E-EFC3-F50E7A2AFE44}"/>
          </ac:picMkLst>
        </pc:picChg>
        <pc:picChg chg="del">
          <ac:chgData name="Rosmorduc Vinca" userId="ad80fc01-cf55-4376-a825-a887c8046f05" providerId="ADAL" clId="{11EAA24F-9ACC-49AB-8232-BEC6D2831C22}" dt="2024-09-05T09:53:44.392" v="2975" actId="478"/>
          <ac:picMkLst>
            <pc:docMk/>
            <pc:sldMk cId="1025561688" sldId="3060"/>
            <ac:picMk id="14" creationId="{74D8E19F-A572-86D9-C11B-3D39A2BF84F4}"/>
          </ac:picMkLst>
        </pc:picChg>
        <pc:picChg chg="del">
          <ac:chgData name="Rosmorduc Vinca" userId="ad80fc01-cf55-4376-a825-a887c8046f05" providerId="ADAL" clId="{11EAA24F-9ACC-49AB-8232-BEC6D2831C22}" dt="2024-09-05T09:53:42.559" v="2974" actId="478"/>
          <ac:picMkLst>
            <pc:docMk/>
            <pc:sldMk cId="1025561688" sldId="3060"/>
            <ac:picMk id="15" creationId="{A9E03364-CCCC-BFA1-26C6-9F76293B0D35}"/>
          </ac:picMkLst>
        </pc:picChg>
        <pc:picChg chg="del">
          <ac:chgData name="Rosmorduc Vinca" userId="ad80fc01-cf55-4376-a825-a887c8046f05" providerId="ADAL" clId="{11EAA24F-9ACC-49AB-8232-BEC6D2831C22}" dt="2024-09-05T09:53:40.226" v="2973" actId="478"/>
          <ac:picMkLst>
            <pc:docMk/>
            <pc:sldMk cId="1025561688" sldId="3060"/>
            <ac:picMk id="16" creationId="{26682EE9-8BD2-2F9E-7BB4-534782359EF0}"/>
          </ac:picMkLst>
        </pc:picChg>
      </pc:sldChg>
      <pc:sldChg chg="modSp new del mod">
        <pc:chgData name="Rosmorduc Vinca" userId="ad80fc01-cf55-4376-a825-a887c8046f05" providerId="ADAL" clId="{11EAA24F-9ACC-49AB-8232-BEC6D2831C22}" dt="2024-09-05T12:41:29.725" v="3991" actId="47"/>
        <pc:sldMkLst>
          <pc:docMk/>
          <pc:sldMk cId="1537208376" sldId="3061"/>
        </pc:sldMkLst>
        <pc:spChg chg="mod">
          <ac:chgData name="Rosmorduc Vinca" userId="ad80fc01-cf55-4376-a825-a887c8046f05" providerId="ADAL" clId="{11EAA24F-9ACC-49AB-8232-BEC6D2831C22}" dt="2024-09-05T12:41:07.339" v="3984" actId="21"/>
          <ac:spMkLst>
            <pc:docMk/>
            <pc:sldMk cId="1537208376" sldId="3061"/>
            <ac:spMk id="2" creationId="{3A39CC3B-3454-8F90-D7F5-3DAFF0234941}"/>
          </ac:spMkLst>
        </pc:spChg>
        <pc:spChg chg="mod">
          <ac:chgData name="Rosmorduc Vinca" userId="ad80fc01-cf55-4376-a825-a887c8046f05" providerId="ADAL" clId="{11EAA24F-9ACC-49AB-8232-BEC6D2831C22}" dt="2024-09-05T12:40:26.201" v="3975" actId="20577"/>
          <ac:spMkLst>
            <pc:docMk/>
            <pc:sldMk cId="1537208376" sldId="3061"/>
            <ac:spMk id="3" creationId="{BE03C29B-B058-E996-C201-BD1785C704B8}"/>
          </ac:spMkLst>
        </pc:spChg>
      </pc:sldChg>
      <pc:sldMasterChg chg="modSldLayout">
        <pc:chgData name="Rosmorduc Vinca" userId="ad80fc01-cf55-4376-a825-a887c8046f05" providerId="ADAL" clId="{11EAA24F-9ACC-49AB-8232-BEC6D2831C22}" dt="2024-09-05T06:44:43.604" v="99" actId="1037"/>
        <pc:sldMasterMkLst>
          <pc:docMk/>
          <pc:sldMasterMk cId="1210999233" sldId="2147483648"/>
        </pc:sldMasterMkLst>
        <pc:sldLayoutChg chg="addSp modSp mod">
          <pc:chgData name="Rosmorduc Vinca" userId="ad80fc01-cf55-4376-a825-a887c8046f05" providerId="ADAL" clId="{11EAA24F-9ACC-49AB-8232-BEC6D2831C22}" dt="2024-09-05T06:44:43.604" v="99" actId="1037"/>
          <pc:sldLayoutMkLst>
            <pc:docMk/>
            <pc:sldMasterMk cId="1210999233" sldId="2147483648"/>
            <pc:sldLayoutMk cId="703835365" sldId="2147483650"/>
          </pc:sldLayoutMkLst>
          <pc:spChg chg="mod">
            <ac:chgData name="Rosmorduc Vinca" userId="ad80fc01-cf55-4376-a825-a887c8046f05" providerId="ADAL" clId="{11EAA24F-9ACC-49AB-8232-BEC6D2831C22}" dt="2024-09-05T06:44:43.604" v="99" actId="1037"/>
            <ac:spMkLst>
              <pc:docMk/>
              <pc:sldMasterMk cId="1210999233" sldId="2147483648"/>
              <pc:sldLayoutMk cId="703835365" sldId="2147483650"/>
              <ac:spMk id="3" creationId="{CF32BD46-0726-4920-B4F3-6A031C28F5F9}"/>
            </ac:spMkLst>
          </pc:spChg>
          <pc:spChg chg="add mod">
            <ac:chgData name="Rosmorduc Vinca" userId="ad80fc01-cf55-4376-a825-a887c8046f05" providerId="ADAL" clId="{11EAA24F-9ACC-49AB-8232-BEC6D2831C22}" dt="2024-09-05T06:44:34.623" v="90" actId="14100"/>
            <ac:spMkLst>
              <pc:docMk/>
              <pc:sldMasterMk cId="1210999233" sldId="2147483648"/>
              <pc:sldLayoutMk cId="703835365" sldId="2147483650"/>
              <ac:spMk id="7" creationId="{F8F51FEB-0E96-79CC-D331-C56B686F6871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8422-69F1-4459-A77B-6A7437F31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828CF-E199-4F4B-A3CF-FE9E82E62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52A81-9283-481D-B012-2C9FC624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7508E-FB82-448A-8C04-11FBD593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B854-C326-425C-8DBC-EA517D30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2E23F2-9D47-4288-B5CA-322C3C4F57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643"/>
            <a:ext cx="12191237" cy="6856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BDE276-0C1E-4112-A09B-10E9A8EAFC3C}"/>
              </a:ext>
            </a:extLst>
          </p:cNvPr>
          <p:cNvSpPr txBox="1"/>
          <p:nvPr userDrawn="1"/>
        </p:nvSpPr>
        <p:spPr>
          <a:xfrm>
            <a:off x="94531" y="1400758"/>
            <a:ext cx="10814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30 Years of Progress in Radar Altimetry Symposium</a:t>
            </a:r>
            <a:endParaRPr lang="en-GB" sz="24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2000" kern="1200" dirty="0">
                <a:solidFill>
                  <a:schemeClr val="bg1"/>
                </a:solidFill>
                <a:latin typeface="NotesEsa" panose="02000506030000020004" pitchFamily="2" charset="0"/>
                <a:ea typeface="+mn-ea"/>
                <a:cs typeface="+mn-cs"/>
              </a:rPr>
              <a:t>2-7</a:t>
            </a: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 September 2024 | Montpellier, France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01EB44-5630-4B78-AF50-B4A2C95FB2AC}"/>
              </a:ext>
            </a:extLst>
          </p:cNvPr>
          <p:cNvCxnSpPr>
            <a:cxnSpLocks/>
          </p:cNvCxnSpPr>
          <p:nvPr userDrawn="1"/>
        </p:nvCxnSpPr>
        <p:spPr>
          <a:xfrm>
            <a:off x="307571" y="4333558"/>
            <a:ext cx="1151312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03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5231-C8D1-4CA1-90AB-02812A3F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E7308-D343-49FC-957A-4B7713A5C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F3C3B-9937-4D36-8B5C-0B9C6E0C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33A93-1242-489C-8BB9-56DD5B763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1E4C-7DE9-47A1-A11D-641C56E9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66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D2F484-0A61-437F-9597-E170582B7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DFFDC-FC2E-4A81-8A66-F2B8C0D63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51843-63B0-4C8A-90A9-4816A3FC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D97F4-EC50-4406-A865-7E57AD28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DBD44-E43B-4D7D-A8A2-57556901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3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921" y="28761"/>
            <a:ext cx="10853077" cy="81485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0"/>
            <a:ext cx="12191237" cy="10285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59" y="1999668"/>
            <a:ext cx="119954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449FD-7898-963D-E4EC-6A2435415F2E}"/>
              </a:ext>
            </a:extLst>
          </p:cNvPr>
          <p:cNvSpPr txBox="1"/>
          <p:nvPr userDrawn="1"/>
        </p:nvSpPr>
        <p:spPr>
          <a:xfrm>
            <a:off x="111690" y="221865"/>
            <a:ext cx="1196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NotesEsa" panose="02000506030000020004" pitchFamily="2" charset="0"/>
              </a:rPr>
              <a:t>30 Years of Progress in Radar Altimetry Symposium</a:t>
            </a:r>
            <a:endParaRPr lang="en-GB" sz="16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1400" kern="1200" dirty="0">
                <a:solidFill>
                  <a:schemeClr val="bg1"/>
                </a:solidFill>
                <a:latin typeface="NotesEsa" panose="02000506030000020004" pitchFamily="2" charset="0"/>
                <a:ea typeface="+mn-ea"/>
                <a:cs typeface="+mn-cs"/>
              </a:rPr>
              <a:t>2-7</a:t>
            </a: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 September 2024 | Montpellier, France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F51FEB-0E96-79CC-D331-C56B686F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505"/>
            <a:ext cx="10515600" cy="6621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83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3513-4242-4F2D-A471-EF3BD487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EBC2C-75DA-422E-9EA9-AF7049C20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1C95E-0AE5-4E1D-8FA1-9CDD0A1C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3070-94E2-44A7-97F9-4CD54801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C19D-6F43-44CF-A84F-DED3820E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91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44F1-71F7-427E-84A3-0599A390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F972B-4D88-427C-B0E6-507371E5C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5B906-5AE8-4C55-93EF-07E3FD8B6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CAF6A-F4BA-4F36-A5F1-841FC4D2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2FD99-9D45-49B7-A539-982906EF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3129F-1A46-443E-90D3-15BD529D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29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836C-EB19-4E12-AB81-0379B090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36619-8F1D-4607-9CB8-F907685AF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D7DE-8B47-4C6B-BB6A-09F40A78E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B377F-C489-44BF-9EF2-54730CFBD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06A7D-98DB-4737-AAFF-9835BF3FA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399F9-40C0-4228-BBD2-E05B244D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87862-D8EF-4859-A1F5-D22D8148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CF261-C26C-4FE7-B9CF-68595E48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03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C1BD2-4E6B-4C33-AFC3-9872F5791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A8DF9-3D73-404D-BC55-65C03AEB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87775-1F29-42BC-AC67-6BA5BCF7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F3E85-D172-478F-9BD9-C7BB9204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2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F7053-E247-4D8A-849C-4D7D0877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3A42F-2CA9-49F1-BD8B-668803CF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687E-E394-4363-A3BB-5BDD81CD2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F424-18C8-45A9-832F-9D51222A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B9BE7-FC76-473E-BA39-1E4E90156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188E1-4F17-4D55-9641-6B5A9F42B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F2E04-3D93-40B9-AB99-252947D9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69341-3B14-483B-857D-ACAA0256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DC9C1-16BE-4AD0-8BA9-92AD0770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0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CC91C-D445-4A55-AEE9-98179AF7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5018A-48E4-4D6D-8E95-C815ACCC2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50104-ABF1-49DD-A89A-7BA0336DD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E2FD9-5B08-44D1-87B5-4AAC1322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4AA6C-9BC8-4134-9F1B-96BA9B45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B2F61-6CEF-4C23-9134-152AA07F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8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35395-87DE-47EE-BD5E-49EC7CF7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AC72C-58D2-4DAB-95F7-0E34581AE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438B2-9CC9-4C12-B385-893C76720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57BA7-F60E-4D3C-98CB-EF3019179097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6BC-C562-4520-B4BA-4686A2EC6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F862-10F7-4A6C-A371-6F8FC844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865F9-542D-43E4-A7ED-05D6DE6A7A1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mailto:vrosmorduc@groupcls.com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FB576-4C79-B1C3-F69B-B63AE21DFF43}"/>
              </a:ext>
            </a:extLst>
          </p:cNvPr>
          <p:cNvSpPr txBox="1"/>
          <p:nvPr/>
        </p:nvSpPr>
        <p:spPr>
          <a:xfrm>
            <a:off x="161841" y="3343728"/>
            <a:ext cx="336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otesEsa" panose="02000506030000020004" pitchFamily="2" charset="0"/>
              </a:rPr>
              <a:t>Outreach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F6135-C23C-E01F-FF06-4543896FF1B0}"/>
              </a:ext>
            </a:extLst>
          </p:cNvPr>
          <p:cNvSpPr txBox="1"/>
          <p:nvPr/>
        </p:nvSpPr>
        <p:spPr>
          <a:xfrm>
            <a:off x="66192" y="4826223"/>
            <a:ext cx="33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chemeClr val="bg1"/>
                </a:solidFill>
                <a:latin typeface="NotesEsa" panose="02000506030000020004" pitchFamily="2" charset="0"/>
              </a:rPr>
              <a:t>V. Rosmorduc (CLS)</a:t>
            </a:r>
            <a:br>
              <a:rPr lang="en-GB" sz="2000" b="1" i="1" dirty="0">
                <a:solidFill>
                  <a:schemeClr val="bg1"/>
                </a:solidFill>
                <a:latin typeface="NotesEsa" panose="02000506030000020004" pitchFamily="2" charset="0"/>
              </a:rPr>
            </a:br>
            <a:r>
              <a:rPr lang="en-GB" sz="2000" b="1" i="1" dirty="0">
                <a:solidFill>
                  <a:schemeClr val="bg1"/>
                </a:solidFill>
                <a:latin typeface="NotesEsa" panose="02000506030000020004" pitchFamily="2" charset="0"/>
              </a:rPr>
              <a:t>M. Srinivasan (JPL)</a:t>
            </a:r>
          </a:p>
        </p:txBody>
      </p:sp>
    </p:spTree>
    <p:extLst>
      <p:ext uri="{BB962C8B-B14F-4D97-AF65-F5344CB8AC3E}">
        <p14:creationId xmlns:p14="http://schemas.microsoft.com/office/powerpoint/2010/main" val="264389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F61E285-27E5-A76D-CF12-8661CDED7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59" y="1821321"/>
            <a:ext cx="11995480" cy="50273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 services: content &amp; user experience crucial, but the possibility of finding them in Search engines is also important</a:t>
            </a:r>
          </a:p>
          <a:p>
            <a:r>
              <a:rPr lang="en-US" dirty="0"/>
              <a:t>Do not hesitate to notify us of activities you’re engaged in, and/or ask for slides or figures (they might not exist, but they may, or may be created)</a:t>
            </a:r>
          </a:p>
          <a:p>
            <a:r>
              <a:rPr lang="en-US" dirty="0"/>
              <a:t>Develop or continue trainings (both interactive &amp; self-paced; sometimes in person if possible)</a:t>
            </a:r>
          </a:p>
          <a:p>
            <a:r>
              <a:rPr lang="en-US" dirty="0"/>
              <a:t>Proposing volunteer attendees to work on an outreach output from such meeting? (general-public oriented poster, rapid fire poetry (“slam battle”), “my poster in 180s” / elevator speech…?) </a:t>
            </a:r>
          </a:p>
          <a:p>
            <a:r>
              <a:rPr lang="en-US" dirty="0"/>
              <a:t>A kind of training in outreach during meetings? Outreach report in plenary?...</a:t>
            </a:r>
          </a:p>
          <a:p>
            <a:r>
              <a:rPr lang="en-US" dirty="0"/>
              <a:t>and continue on presenting a lecture for general public / invite a science museum for a talk during </a:t>
            </a:r>
            <a:r>
              <a:rPr lang="en-US"/>
              <a:t>the meeting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8E5BFA-AAA0-BC84-BFAA-600BF8CC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Recommendations / Future outlook</a:t>
            </a:r>
          </a:p>
        </p:txBody>
      </p:sp>
    </p:spTree>
    <p:extLst>
      <p:ext uri="{BB962C8B-B14F-4D97-AF65-F5344CB8AC3E}">
        <p14:creationId xmlns:p14="http://schemas.microsoft.com/office/powerpoint/2010/main" val="2684950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082F1B4-5AEE-7A45-E06D-7BEFA5A2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28761"/>
            <a:ext cx="12049123" cy="814855"/>
          </a:xfrm>
        </p:spPr>
        <p:txBody>
          <a:bodyPr>
            <a:normAutofit fontScale="90000"/>
          </a:bodyPr>
          <a:lstStyle/>
          <a:p>
            <a:r>
              <a:rPr lang="en-US" dirty="0"/>
              <a:t>Call for contribution for material on history of altimetry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187B196-AB72-A927-B7FC-F63CFB26F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390" y="843616"/>
            <a:ext cx="5337608" cy="5200853"/>
          </a:xfrm>
        </p:spPr>
        <p:txBody>
          <a:bodyPr/>
          <a:lstStyle/>
          <a:p>
            <a:r>
              <a:rPr lang="en-US" dirty="0"/>
              <a:t>“Oldtimers” who participated to the beginnings are leaving</a:t>
            </a:r>
          </a:p>
          <a:p>
            <a:r>
              <a:rPr lang="en-US" dirty="0"/>
              <a:t>Altimetry is also a story of people and their implication, not “only” a question of physics of a radar wave and of bumps on the ocean!</a:t>
            </a:r>
          </a:p>
          <a:p>
            <a:endParaRPr lang="en-US" dirty="0"/>
          </a:p>
        </p:txBody>
      </p:sp>
      <p:pic>
        <p:nvPicPr>
          <p:cNvPr id="2" name="Image 1" descr="Une image contenant habits, personne, homme, costume&#10;&#10;Description générée automatiquement">
            <a:extLst>
              <a:ext uri="{FF2B5EF4-FFF2-40B4-BE49-F238E27FC236}">
                <a16:creationId xmlns:a16="http://schemas.microsoft.com/office/drawing/2014/main" id="{B83C5406-EB22-FC75-7657-2C7407455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79" y="3514416"/>
            <a:ext cx="5013919" cy="32888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5966B8-D966-B1B9-1CE6-E98F72C80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879475"/>
            <a:ext cx="2570179" cy="2570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Espace réservé du contenu 19" descr="Une image contenant personne, habits, Visage humain, homme&#10;&#10;Description générée automatiquement">
            <a:extLst>
              <a:ext uri="{FF2B5EF4-FFF2-40B4-BE49-F238E27FC236}">
                <a16:creationId xmlns:a16="http://schemas.microsoft.com/office/drawing/2014/main" id="{C928C58A-F053-025A-0034-C4B6862E6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48" y="871421"/>
            <a:ext cx="3837666" cy="2589032"/>
          </a:xfrm>
          <a:prstGeom prst="rect">
            <a:avLst/>
          </a:prstGeom>
        </p:spPr>
      </p:pic>
      <p:pic>
        <p:nvPicPr>
          <p:cNvPr id="9" name="Image 8" descr="Une image contenant plein air, habits, personne, route&#10;&#10;Description générée automatiquement">
            <a:extLst>
              <a:ext uri="{FF2B5EF4-FFF2-40B4-BE49-F238E27FC236}">
                <a16:creationId xmlns:a16="http://schemas.microsoft.com/office/drawing/2014/main" id="{C95DC5B1-2DAD-4CE9-009D-41653BBFD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3" y="3764415"/>
            <a:ext cx="4763995" cy="27888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708774-49E5-B620-A019-5A9214871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80353"/>
            <a:ext cx="3116473" cy="2464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07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BD18F08-206A-96E3-D45E-42FAFC618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(Work in progress…)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7D2DFA-1DE7-3C88-9494-32429F706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2" y="1100976"/>
            <a:ext cx="6328098" cy="542682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series of slides on altimetry history: </a:t>
            </a:r>
          </a:p>
          <a:p>
            <a:pPr lvl="1"/>
            <a:r>
              <a:rPr lang="en-US" dirty="0"/>
              <a:t>from </a:t>
            </a:r>
            <a:r>
              <a:rPr lang="en-US" i="1" dirty="0"/>
              <a:t>in situ </a:t>
            </a:r>
            <a:r>
              <a:rPr lang="en-US" dirty="0"/>
              <a:t>oceanography to Swot,</a:t>
            </a:r>
          </a:p>
          <a:p>
            <a:pPr lvl="1"/>
            <a:r>
              <a:rPr lang="en-US" dirty="0"/>
              <a:t>mostly science &amp; technique, institutional frame, project…</a:t>
            </a:r>
          </a:p>
          <a:p>
            <a:r>
              <a:rPr lang="en-US" sz="2800" dirty="0"/>
              <a:t>The people involved and the stories they are telling: </a:t>
            </a:r>
          </a:p>
          <a:p>
            <a:pPr lvl="1"/>
            <a:r>
              <a:rPr lang="en-US" dirty="0"/>
              <a:t>format/medium still tentative: </a:t>
            </a:r>
            <a:br>
              <a:rPr lang="en-US" dirty="0"/>
            </a:br>
            <a:r>
              <a:rPr lang="en-US" dirty="0"/>
              <a:t>“portrait”+ one-two personal stories?</a:t>
            </a:r>
          </a:p>
          <a:p>
            <a:pPr lvl="1"/>
            <a:r>
              <a:rPr lang="en-US" dirty="0"/>
              <a:t>material collected in part</a:t>
            </a:r>
          </a:p>
          <a:p>
            <a:pPr lvl="1"/>
            <a:endParaRPr lang="en-US" dirty="0"/>
          </a:p>
          <a:p>
            <a:r>
              <a:rPr lang="en-US" dirty="0"/>
              <a:t>If you have old photos, figures,</a:t>
            </a:r>
            <a:br>
              <a:rPr lang="en-US" dirty="0"/>
            </a:br>
            <a:r>
              <a:rPr lang="en-US" dirty="0"/>
              <a:t>documents scan them and send them</a:t>
            </a:r>
            <a:br>
              <a:rPr lang="en-US" dirty="0"/>
            </a:br>
            <a:r>
              <a:rPr lang="en-US" dirty="0"/>
              <a:t>to me (</a:t>
            </a:r>
            <a:r>
              <a:rPr lang="en-US" dirty="0">
                <a:hlinkClick r:id="rId2"/>
              </a:rPr>
              <a:t>vrosmorduc@groupcls.com</a:t>
            </a:r>
            <a:r>
              <a:rPr lang="en-US" dirty="0"/>
              <a:t>)</a:t>
            </a:r>
          </a:p>
          <a:p>
            <a:r>
              <a:rPr lang="en-US" dirty="0"/>
              <a:t>If you have stories, too</a:t>
            </a:r>
          </a:p>
          <a:p>
            <a:endParaRPr lang="en-US" dirty="0"/>
          </a:p>
        </p:txBody>
      </p:sp>
      <p:pic>
        <p:nvPicPr>
          <p:cNvPr id="2" name="Image 1" descr="Une image contenant texte, Monde, Terre, carte&#10;&#10;Description générée automatiquement">
            <a:extLst>
              <a:ext uri="{FF2B5EF4-FFF2-40B4-BE49-F238E27FC236}">
                <a16:creationId xmlns:a16="http://schemas.microsoft.com/office/drawing/2014/main" id="{5528DB0D-80E7-A5FF-22C4-E1D93670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98" y="140152"/>
            <a:ext cx="5027538" cy="3288848"/>
          </a:xfrm>
          <a:prstGeom prst="rect">
            <a:avLst/>
          </a:prstGeom>
        </p:spPr>
      </p:pic>
      <p:pic>
        <p:nvPicPr>
          <p:cNvPr id="6" name="Image 5" descr="Une image contenant texte, nuage, eau, ciel&#10;&#10;Description générée automatiquement">
            <a:extLst>
              <a:ext uri="{FF2B5EF4-FFF2-40B4-BE49-F238E27FC236}">
                <a16:creationId xmlns:a16="http://schemas.microsoft.com/office/drawing/2014/main" id="{ECB7067B-053B-2766-4737-17766B765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694" y="3540390"/>
            <a:ext cx="2683042" cy="3177457"/>
          </a:xfrm>
          <a:prstGeom prst="rect">
            <a:avLst/>
          </a:prstGeom>
        </p:spPr>
      </p:pic>
      <p:pic>
        <p:nvPicPr>
          <p:cNvPr id="10" name="Image 9" descr="Une image contenant texte, capture d’écran, affiche, transport&#10;&#10;Description générée automatiquement">
            <a:extLst>
              <a:ext uri="{FF2B5EF4-FFF2-40B4-BE49-F238E27FC236}">
                <a16:creationId xmlns:a16="http://schemas.microsoft.com/office/drawing/2014/main" id="{53EA2B46-7028-F001-0805-D1ECA614F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81" y="3569152"/>
            <a:ext cx="3286088" cy="31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C3DB334-8F96-53D0-19BC-B1494489B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Few abstract submitted , but good response to the “outreach showcase” last minute call, so all in all, a number of interesting projects shown (thanks!)</a:t>
            </a:r>
          </a:p>
          <a:p>
            <a:r>
              <a:rPr lang="en-US" dirty="0"/>
              <a:t>From North &amp; South America, Australia and Europe</a:t>
            </a:r>
          </a:p>
          <a:p>
            <a:r>
              <a:rPr lang="en-US" dirty="0"/>
              <a:t>Outreach &amp; education as well as data services</a:t>
            </a:r>
          </a:p>
          <a:p>
            <a:r>
              <a:rPr lang="en-US" dirty="0"/>
              <a:t>A noticeable part on Swot (but not only)</a:t>
            </a:r>
          </a:p>
          <a:p>
            <a:r>
              <a:rPr lang="en-US" dirty="0"/>
              <a:t>Several presentation on “applications”</a:t>
            </a:r>
          </a:p>
          <a:p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330725C-EB2E-1FA6-1BCD-D8F85D1A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Session outlook</a:t>
            </a:r>
          </a:p>
        </p:txBody>
      </p:sp>
    </p:spTree>
    <p:extLst>
      <p:ext uri="{BB962C8B-B14F-4D97-AF65-F5344CB8AC3E}">
        <p14:creationId xmlns:p14="http://schemas.microsoft.com/office/powerpoint/2010/main" val="412644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B1DAB4-79EE-E52B-EA2C-258B7DCE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8" y="1999668"/>
            <a:ext cx="3510600" cy="213740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7E0DB3-8EBB-835E-EFC3-F50E7A2AF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6054"/>
            <a:ext cx="3646216" cy="146785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DBC3EC-6D77-B984-0390-37613205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216" y="1028505"/>
            <a:ext cx="8461423" cy="590413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u="sng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Talks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yrs of societal benefits from ocean altimetry mission data – M. Srinivasan (JPL)</a:t>
            </a:r>
            <a:endParaRPr lang="fr-FR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Accelerating societal benefit of the surface water and ocean topography mission  -- A. Rodriguez et al. (JPL)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Promoting &amp; explaining a new technology: Swot outreach – V. Rosmorduc et al. (CLS)</a:t>
            </a:r>
            <a:endParaRPr lang="fr-FR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horizon2020 open cloud for research environment project's high-resolution – S. Ponce de </a:t>
            </a:r>
            <a:r>
              <a:rPr lang="en-US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León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Alvarez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(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Centec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u="sng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Outreach showcase:</a:t>
            </a:r>
            <a:endParaRPr lang="fr-FR" sz="1800" b="1" u="sng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 had a storm” – F. Ardhuin (Ifremer)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CTOH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poster – F. Blarel (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CTOH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 on Aviso – C. Germineaud (Cnes)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Chalmers’s MOOC – K. Le Bail (Chalmers Univ.)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IMOS-OceanCurrent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Up-to-date ocean information around Australia - G. </a:t>
            </a:r>
            <a:r>
              <a:rPr lang="en-US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Pilo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(CSIRO)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Argonautica, what’s new for 2014-25 – E. Raynal (Cnes)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Outreach at the Department of Oceanographic and Atmospheric Sciences University of Buenos Aires, Argentina, L. Ruiz </a:t>
            </a:r>
            <a:r>
              <a:rPr lang="en-US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Etcheverry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(Univ. Buenos Aires)</a:t>
            </a:r>
            <a:endParaRPr lang="fr-FR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800" b="1" u="sng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Posters: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Expanding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use of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marine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altimetry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data: EUMETSAT user support and training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B. Loveday for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Eumetsat</a:t>
            </a:r>
            <a:endParaRPr lang="fr-FR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CTOH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range of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altimetry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applications over the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ocean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contiental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surfaces – F. Blarel (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CTOH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OpenADB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DGFI-TUM's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Open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Altimeter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Database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C. Schwatke (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fr-FR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B8F237C-F3C8-4118-4F7F-3BD6CF69F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64" y="1028505"/>
            <a:ext cx="10515600" cy="662183"/>
          </a:xfrm>
        </p:spPr>
        <p:txBody>
          <a:bodyPr>
            <a:normAutofit fontScale="90000"/>
          </a:bodyPr>
          <a:lstStyle/>
          <a:p>
            <a:r>
              <a:rPr lang="en-US" dirty="0"/>
              <a:t>Session details</a:t>
            </a:r>
          </a:p>
        </p:txBody>
      </p:sp>
    </p:spTree>
    <p:extLst>
      <p:ext uri="{BB962C8B-B14F-4D97-AF65-F5344CB8AC3E}">
        <p14:creationId xmlns:p14="http://schemas.microsoft.com/office/powerpoint/2010/main" val="102556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52650F3-F685-72DA-CF35-19CA463A5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59" y="1999668"/>
            <a:ext cx="5346880" cy="4351338"/>
          </a:xfrm>
        </p:spPr>
        <p:txBody>
          <a:bodyPr/>
          <a:lstStyle/>
          <a:p>
            <a:r>
              <a:rPr lang="en-US" dirty="0"/>
              <a:t>Swot is requiring a new approach, </a:t>
            </a:r>
          </a:p>
          <a:p>
            <a:r>
              <a:rPr lang="en-US" dirty="0"/>
              <a:t>Previous data &amp; services still need to be available – and to be upgraded</a:t>
            </a:r>
          </a:p>
          <a:p>
            <a:r>
              <a:rPr lang="en-US" dirty="0"/>
              <a:t>Thematic-dedicated products </a:t>
            </a:r>
            <a:br>
              <a:rPr lang="en-US" dirty="0"/>
            </a:br>
            <a:r>
              <a:rPr lang="en-US" dirty="0"/>
              <a:t>(aiming at mid or end-users)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486A125-FA74-295D-7805-B9FF96CB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Services</a:t>
            </a:r>
          </a:p>
        </p:txBody>
      </p:sp>
      <p:pic>
        <p:nvPicPr>
          <p:cNvPr id="4" name="Picture 6" descr="A map of the island of the sun&#10;&#10;Description automatically generated with medium confidence">
            <a:extLst>
              <a:ext uri="{FF2B5EF4-FFF2-40B4-BE49-F238E27FC236}">
                <a16:creationId xmlns:a16="http://schemas.microsoft.com/office/drawing/2014/main" id="{9FA04964-2A5E-65DC-7773-AD24EA92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38" y="4614619"/>
            <a:ext cx="3982403" cy="22309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D4D3F8-2E72-E189-7573-B8B9527F2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39" y="1193229"/>
            <a:ext cx="6714931" cy="377714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C147E27-9049-AC10-BC49-BD2B7B174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19" y="4670936"/>
            <a:ext cx="3065283" cy="208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55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D537EC9-7097-8616-9C34-D235F18BB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599" y="1999668"/>
            <a:ext cx="4894039" cy="4858332"/>
          </a:xfrm>
        </p:spPr>
        <p:txBody>
          <a:bodyPr>
            <a:normAutofit/>
          </a:bodyPr>
          <a:lstStyle/>
          <a:p>
            <a:r>
              <a:rPr lang="en-US" dirty="0"/>
              <a:t>JPL Programs dedicated to promoting and helping to advance use of altimetry for practical uses</a:t>
            </a:r>
          </a:p>
          <a:p>
            <a:r>
              <a:rPr lang="en-US" dirty="0"/>
              <a:t>Swot early adopters (in partnership with Cnes – regular meetings, hackathons, resources)</a:t>
            </a:r>
          </a:p>
          <a:p>
            <a:r>
              <a:rPr lang="en-US" dirty="0"/>
              <a:t>30 yrs from altimetry data (talks in conferences brochure &amp; web pages)</a:t>
            </a:r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5F437A-C832-B481-580E-DACEF6C0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Societal benefits</a:t>
            </a:r>
          </a:p>
        </p:txBody>
      </p:sp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B0A1EFA0-5A9F-4066-40B4-500B48E0B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855"/>
            <a:ext cx="5588638" cy="3143609"/>
          </a:xfrm>
          <a:prstGeom prst="rect">
            <a:avLst/>
          </a:prstGeom>
        </p:spPr>
      </p:pic>
      <p:pic>
        <p:nvPicPr>
          <p:cNvPr id="7" name="Image 6" descr="Une image contenant texte, capture d’écran, carte, graphisme&#10;&#10;Description générée automatiquement">
            <a:extLst>
              <a:ext uri="{FF2B5EF4-FFF2-40B4-BE49-F238E27FC236}">
                <a16:creationId xmlns:a16="http://schemas.microsoft.com/office/drawing/2014/main" id="{5DD5FF0B-9862-72BE-0C71-7D89C849F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94" y="3923941"/>
            <a:ext cx="5216105" cy="29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21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39BCFCC-4D12-8EF5-60BC-B8CADC362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59" y="1999668"/>
            <a:ext cx="5983841" cy="4351338"/>
          </a:xfrm>
        </p:spPr>
        <p:txBody>
          <a:bodyPr/>
          <a:lstStyle/>
          <a:p>
            <a:r>
              <a:rPr lang="en-US" dirty="0"/>
              <a:t>Teaching oriented towards users / would-be users</a:t>
            </a:r>
          </a:p>
          <a:p>
            <a:r>
              <a:rPr lang="en-US" dirty="0"/>
              <a:t>Mostly online nowadays</a:t>
            </a:r>
          </a:p>
          <a:p>
            <a:r>
              <a:rPr lang="en-US" dirty="0"/>
              <a:t>Both theory &amp; </a:t>
            </a:r>
            <a:r>
              <a:rPr lang="en-US" dirty="0" err="1"/>
              <a:t>practicals</a:t>
            </a:r>
            <a:endParaRPr lang="en-US" dirty="0"/>
          </a:p>
          <a:p>
            <a:r>
              <a:rPr lang="en-US" dirty="0"/>
              <a:t>When in person, often in the frame of a science meeting </a:t>
            </a:r>
            <a:br>
              <a:rPr lang="en-US" dirty="0"/>
            </a:br>
            <a:r>
              <a:rPr lang="en-US" dirty="0"/>
              <a:t>(e.g.; Saturday’s training)</a:t>
            </a:r>
          </a:p>
          <a:p>
            <a:r>
              <a:rPr lang="en-US" dirty="0"/>
              <a:t>Wider announcements?</a:t>
            </a:r>
          </a:p>
          <a:p>
            <a:r>
              <a:rPr lang="en-US" dirty="0"/>
              <a:t>Radar Altimetry Tutorial update?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C20EFA4-0BFC-1C4F-798C-A2585982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B1D8C8-69E0-8E53-CBA7-610C59D4F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42" y="1028504"/>
            <a:ext cx="5865199" cy="32915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53D67F-EFF3-0871-A690-0D361685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9" b="8940"/>
          <a:stretch/>
        </p:blipFill>
        <p:spPr>
          <a:xfrm>
            <a:off x="5205129" y="4540063"/>
            <a:ext cx="4017893" cy="23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2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age web, Site web&#10;&#10;Description générée automatiquement">
            <a:extLst>
              <a:ext uri="{FF2B5EF4-FFF2-40B4-BE49-F238E27FC236}">
                <a16:creationId xmlns:a16="http://schemas.microsoft.com/office/drawing/2014/main" id="{AC9C3FF9-1A73-5EC9-75B5-C7B257D1C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59" y="1852444"/>
            <a:ext cx="4528215" cy="2547121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5E0CB4C-847C-2708-C469-DD7432F4A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59" y="1999667"/>
            <a:ext cx="5178298" cy="48583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Material on Swot on Aviso &amp; Cnes web sites</a:t>
            </a:r>
          </a:p>
          <a:p>
            <a:r>
              <a:rPr lang="en-US" dirty="0"/>
              <a:t>Citizen science ‘I had a storm’ (locate a storm from its swell, and name it) – see Fabrice Ardhuin</a:t>
            </a:r>
          </a:p>
          <a:p>
            <a:r>
              <a:rPr lang="en-US" dirty="0"/>
              <a:t>Lecture on Swot at Toulouse Space Museum (D. Leroux &amp; R. Morrow)</a:t>
            </a:r>
          </a:p>
          <a:p>
            <a:r>
              <a:rPr lang="en-US" dirty="0"/>
              <a:t>Lecture on Sept. 10 in Planet Ocean, Montpellier by J. Benveniste</a:t>
            </a:r>
          </a:p>
          <a:p>
            <a:r>
              <a:rPr lang="en-US" dirty="0"/>
              <a:t>Outreaching on </a:t>
            </a:r>
            <a:r>
              <a:rPr lang="en-US" dirty="0" err="1"/>
              <a:t>Imos</a:t>
            </a:r>
            <a:r>
              <a:rPr lang="en-US" dirty="0"/>
              <a:t> data service from actual maps/results or events</a:t>
            </a:r>
          </a:p>
          <a:p>
            <a:r>
              <a:rPr lang="en-US" dirty="0" err="1"/>
              <a:t>Mooc</a:t>
            </a:r>
            <a:r>
              <a:rPr lang="en-US" dirty="0"/>
              <a:t> at Chalmers University on remote sensing, aiming at general public</a:t>
            </a:r>
          </a:p>
          <a:p>
            <a:r>
              <a:rPr lang="en-US" dirty="0"/>
              <a:t>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5F26758-6668-F679-B70A-8833F8BB1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Outreach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FCAD1C1-755C-D66C-DD3C-053D608BF386}"/>
              </a:ext>
            </a:extLst>
          </p:cNvPr>
          <p:cNvGrpSpPr/>
          <p:nvPr/>
        </p:nvGrpSpPr>
        <p:grpSpPr>
          <a:xfrm>
            <a:off x="8798460" y="1190261"/>
            <a:ext cx="3281381" cy="2626253"/>
            <a:chOff x="8798460" y="1190261"/>
            <a:chExt cx="3281381" cy="262625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D9CCA98-1DB9-5A1C-862E-AB86E179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8461" y="1190261"/>
              <a:ext cx="3281380" cy="161881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8F59027-9070-636F-E9AB-7D7D3C548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8460" y="2197699"/>
              <a:ext cx="3281381" cy="1618815"/>
            </a:xfrm>
            <a:prstGeom prst="rect">
              <a:avLst/>
            </a:prstGeom>
          </p:spPr>
        </p:pic>
      </p:grpSp>
      <p:pic>
        <p:nvPicPr>
          <p:cNvPr id="12" name="Image 11" descr="Une image contenant texte, capture d’écran, Site web, Page web&#10;&#10;Description générée automatiquement">
            <a:extLst>
              <a:ext uri="{FF2B5EF4-FFF2-40B4-BE49-F238E27FC236}">
                <a16:creationId xmlns:a16="http://schemas.microsoft.com/office/drawing/2014/main" id="{81F10376-62EA-1288-01AA-9893835F4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8" y="4193526"/>
            <a:ext cx="4736841" cy="2664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B17A8AF-D333-4BC7-E73C-CC0F168D4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400" y="4708544"/>
            <a:ext cx="2807440" cy="19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8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C426C6-FDB8-B495-2B6A-62E52ECAC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28505"/>
            <a:ext cx="6098919" cy="3430642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D6B1A98-80F1-02D9-D273-AF7F33CAB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6" y="1690688"/>
            <a:ext cx="6297291" cy="4351338"/>
          </a:xfrm>
        </p:spPr>
        <p:txBody>
          <a:bodyPr/>
          <a:lstStyle/>
          <a:p>
            <a:r>
              <a:rPr lang="en-US" dirty="0"/>
              <a:t>University of Buenos Aires, Argentina inviting high school students in their lab, proposing hands-on</a:t>
            </a:r>
          </a:p>
          <a:p>
            <a:r>
              <a:rPr lang="en-US" dirty="0"/>
              <a:t>Argonautica program (Cnes, France)</a:t>
            </a:r>
            <a:br>
              <a:rPr lang="en-US" dirty="0"/>
            </a:br>
            <a:r>
              <a:rPr lang="en-US" dirty="0"/>
              <a:t>(data platform in both English &amp; French)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5211C3E-4D65-99E2-5FE5-C32DCF5E6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5D536B-FD36-52C4-0A44-6846EFE8C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2" y="3784534"/>
            <a:ext cx="5469121" cy="3076381"/>
          </a:xfrm>
          <a:prstGeom prst="rect">
            <a:avLst/>
          </a:prstGeom>
        </p:spPr>
      </p:pic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DCE049BA-028F-9342-DB6D-E6A9FB98A6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3323" r="66704" b="65571"/>
          <a:stretch/>
        </p:blipFill>
        <p:spPr>
          <a:xfrm>
            <a:off x="6363477" y="4546329"/>
            <a:ext cx="5748958" cy="1919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61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52E29E5-0F5B-4491-FBD1-9FB99870D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Can you share success stories / good examples of social media outreaching in altimetry field (broadly)? Successful media/format you’ve experimented?</a:t>
            </a:r>
          </a:p>
          <a:p>
            <a:r>
              <a:rPr lang="en-US" dirty="0"/>
              <a:t>Feedback needed on existing material / activities (what do you really use, what is missing, what would you prefer differently?)</a:t>
            </a:r>
          </a:p>
          <a:p>
            <a:r>
              <a:rPr lang="en-GB" dirty="0"/>
              <a:t>Ways of sharing &amp; publicizing trainings events or resources in the altimetry community?</a:t>
            </a:r>
          </a:p>
          <a:p>
            <a:r>
              <a:rPr lang="en-GB" dirty="0"/>
              <a:t>Presentations on a “what became of them?” line – previously shown tools, activities… N years after, for feedback, lessons learnt etc. would be of interest</a:t>
            </a:r>
          </a:p>
          <a:p>
            <a:r>
              <a:rPr lang="en-US" dirty="0"/>
              <a:t>What kind of outreach activity you would be ready to participate to? (or already do)</a:t>
            </a:r>
          </a:p>
          <a:p>
            <a:r>
              <a:rPr lang="en-US" dirty="0"/>
              <a:t>Some posters presented this week verged on outreach, being synthetic &amp; illustrated. At least one author even did poems on altimetry.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09BE12B-D875-60E5-381D-194E2FE01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Thoughts &amp; questions from this week</a:t>
            </a:r>
          </a:p>
        </p:txBody>
      </p:sp>
    </p:spTree>
    <p:extLst>
      <p:ext uri="{BB962C8B-B14F-4D97-AF65-F5344CB8AC3E}">
        <p14:creationId xmlns:p14="http://schemas.microsoft.com/office/powerpoint/2010/main" val="601215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994</Words>
  <Application>Microsoft Office PowerPoint</Application>
  <PresentationFormat>Grand écran</PresentationFormat>
  <Paragraphs>79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Franklin Gothic Book</vt:lpstr>
      <vt:lpstr>NotesEsa</vt:lpstr>
      <vt:lpstr>Office Theme</vt:lpstr>
      <vt:lpstr>Présentation PowerPoint</vt:lpstr>
      <vt:lpstr>Session outlook</vt:lpstr>
      <vt:lpstr>Session details</vt:lpstr>
      <vt:lpstr>Data Services</vt:lpstr>
      <vt:lpstr>Societal benefits</vt:lpstr>
      <vt:lpstr>Trainings</vt:lpstr>
      <vt:lpstr>Outreach</vt:lpstr>
      <vt:lpstr>Education</vt:lpstr>
      <vt:lpstr>Thoughts &amp; questions from this week</vt:lpstr>
      <vt:lpstr>Recommendations / Future outlook</vt:lpstr>
      <vt:lpstr>Call for contribution for material on history of altimetry</vt:lpstr>
      <vt:lpstr>(Work in progress…)</vt:lpstr>
    </vt:vector>
  </TitlesOfParts>
  <Company>ESA European Space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Versace</dc:creator>
  <cp:lastModifiedBy>Rosmorduc Vinca</cp:lastModifiedBy>
  <cp:revision>9</cp:revision>
  <dcterms:created xsi:type="dcterms:W3CDTF">2022-10-21T11:49:48Z</dcterms:created>
  <dcterms:modified xsi:type="dcterms:W3CDTF">2024-09-06T09:08:52Z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2022-10-21T11:49:49Z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fd9a54cd-8f7e-4ebb-bd95-c6c1429cc846</vt:lpwstr>
  </property>
  <property fmtid="{D5CDD505-2E9C-101B-9397-08002B2CF9AE}" pid="8" name="MSIP_Label_3976fa30-1907-4356-8241-62ea5e1c0256_ContentBits">
    <vt:lpwstr>0</vt:lpwstr>
  </property>
</Properties>
</file>