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04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36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23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36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75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21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1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99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6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416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26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7D658-D2AE-4768-9DC6-B7BF2362493A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C0459-AF3F-4866-8407-AA56F2BA9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68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Theme</a:t>
            </a:r>
            <a:r>
              <a:rPr lang="fr-FR" dirty="0" smtClean="0"/>
              <a:t> 5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Altimetric</a:t>
            </a:r>
            <a:r>
              <a:rPr lang="fr-FR" dirty="0" smtClean="0"/>
              <a:t> contributions to </a:t>
            </a:r>
            <a:r>
              <a:rPr lang="fr-FR" dirty="0" err="1" smtClean="0"/>
              <a:t>gravity</a:t>
            </a:r>
            <a:r>
              <a:rPr lang="fr-FR" dirty="0" smtClean="0"/>
              <a:t> </a:t>
            </a:r>
            <a:r>
              <a:rPr lang="fr-FR" dirty="0" err="1" smtClean="0"/>
              <a:t>field</a:t>
            </a:r>
            <a:r>
              <a:rPr lang="fr-FR" dirty="0" smtClean="0"/>
              <a:t>, marine </a:t>
            </a:r>
            <a:r>
              <a:rPr lang="fr-FR" dirty="0" err="1" smtClean="0"/>
              <a:t>geoid</a:t>
            </a:r>
            <a:r>
              <a:rPr lang="fr-FR" dirty="0" smtClean="0"/>
              <a:t>, </a:t>
            </a:r>
            <a:r>
              <a:rPr lang="fr-FR" dirty="0" err="1" smtClean="0"/>
              <a:t>bathymetry</a:t>
            </a:r>
            <a:r>
              <a:rPr lang="fr-FR" dirty="0" smtClean="0"/>
              <a:t> </a:t>
            </a:r>
            <a:r>
              <a:rPr lang="fr-FR" dirty="0" err="1" smtClean="0"/>
              <a:t>modeling</a:t>
            </a:r>
            <a:r>
              <a:rPr lang="fr-FR" dirty="0" smtClean="0"/>
              <a:t> and </a:t>
            </a:r>
            <a:r>
              <a:rPr lang="fr-FR" dirty="0" err="1" smtClean="0"/>
              <a:t>orbit</a:t>
            </a:r>
            <a:r>
              <a:rPr lang="fr-FR" dirty="0" smtClean="0"/>
              <a:t> </a:t>
            </a:r>
            <a:r>
              <a:rPr lang="fr-FR" dirty="0" err="1" smtClean="0"/>
              <a:t>determination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259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Highlights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SWOT is a game changer for MSS, marine gravity and bathymetry. Marine gravity results with SWOT achieve higher resolution and precision than were obtained with 30 years of nadir altimetry</a:t>
            </a:r>
          </a:p>
          <a:p>
            <a:endParaRPr lang="en-US" dirty="0" smtClean="0"/>
          </a:p>
          <a:p>
            <a:r>
              <a:rPr lang="en-US" dirty="0" smtClean="0"/>
              <a:t>SLR station biases estimated by means of LEO POD and biases provided by ILRS AC are consistent  at the 2 mm level for almost 20 stations. Work is ongoing to improve on this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206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Recommandations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shifting the orbit for SWOT into interleaved mode for extended mission to fill remaining areas </a:t>
            </a:r>
          </a:p>
          <a:p>
            <a:endParaRPr lang="en-US" dirty="0"/>
          </a:p>
          <a:p>
            <a:r>
              <a:rPr lang="en-US" dirty="0" smtClean="0"/>
              <a:t>Consider changing the averaging period/epoch for reference MSS to 30 years </a:t>
            </a:r>
          </a:p>
          <a:p>
            <a:endParaRPr lang="en-US" dirty="0"/>
          </a:p>
          <a:p>
            <a:r>
              <a:rPr lang="en-US" dirty="0" smtClean="0"/>
              <a:t>Consider modelling linear sea level trend in reference MSS models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68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Recommandations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the ITRF </a:t>
            </a:r>
            <a:r>
              <a:rPr lang="en-US" dirty="0" err="1"/>
              <a:t>CoM</a:t>
            </a:r>
            <a:r>
              <a:rPr lang="en-US" dirty="0"/>
              <a:t> model for non-tidal variations</a:t>
            </a:r>
          </a:p>
          <a:p>
            <a:endParaRPr lang="en-US" dirty="0"/>
          </a:p>
          <a:p>
            <a:r>
              <a:rPr lang="en-US" dirty="0"/>
              <a:t>Switch to igs20 in your processing</a:t>
            </a:r>
            <a:endParaRPr lang="fr-FR" dirty="0"/>
          </a:p>
          <a:p>
            <a:endParaRPr lang="en-US" dirty="0" smtClean="0"/>
          </a:p>
          <a:p>
            <a:r>
              <a:rPr lang="en-US" dirty="0" smtClean="0"/>
              <a:t>Regular </a:t>
            </a:r>
            <a:r>
              <a:rPr lang="en-US" dirty="0" err="1"/>
              <a:t>reprocessings</a:t>
            </a:r>
            <a:r>
              <a:rPr lang="en-US" dirty="0"/>
              <a:t> of TRF realizations and elaboration of Earth‘s time variable gravity field models to cover the recent years is very important to mitigate extrapolation errors of the „aging</a:t>
            </a:r>
            <a:r>
              <a:rPr lang="en-US"/>
              <a:t>“ </a:t>
            </a:r>
            <a:r>
              <a:rPr lang="en-US" smtClean="0"/>
              <a:t>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483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169</Words>
  <Application>Microsoft Office PowerPoint</Application>
  <PresentationFormat>Grand écran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Theme 5</vt:lpstr>
      <vt:lpstr>Highlights</vt:lpstr>
      <vt:lpstr>Recommandations</vt:lpstr>
      <vt:lpstr>Recommandations</vt:lpstr>
    </vt:vector>
  </TitlesOfParts>
  <Company>CNES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5</dc:title>
  <dc:creator>Couhert Alexandre</dc:creator>
  <cp:lastModifiedBy>Couhert Alexandre</cp:lastModifiedBy>
  <cp:revision>4</cp:revision>
  <dcterms:created xsi:type="dcterms:W3CDTF">2024-09-05T21:01:47Z</dcterms:created>
  <dcterms:modified xsi:type="dcterms:W3CDTF">2024-09-06T09:04:48Z</dcterms:modified>
</cp:coreProperties>
</file>